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96" r:id="rId9"/>
    <p:sldId id="297" r:id="rId10"/>
    <p:sldId id="298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91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3370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8" name="Google Shape;5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6" name="Google Shape;5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controllers#resource-controll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#inserting-and-updating-mode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 err="1"/>
              <a:t>Laravel</a:t>
            </a:r>
            <a:r>
              <a:rPr lang="en-US" sz="7000" dirty="0"/>
              <a:t> </a:t>
            </a:r>
            <a:endParaRPr sz="7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 smtClean="0"/>
              <a:t>Resource</a:t>
            </a:r>
            <a:br>
              <a:rPr lang="en-US" sz="7000" dirty="0" smtClean="0"/>
            </a:br>
            <a:r>
              <a:rPr lang="en-US" sz="7000" dirty="0" smtClean="0"/>
              <a:t>controllers</a:t>
            </a:r>
            <a:endParaRPr sz="7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32" name="Google Shape;532;p5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11004634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Create resource controller /and Model/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Define resource routes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Define resource methods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Create views to manage a resource</a:t>
            </a:r>
          </a:p>
          <a:p>
            <a:pPr marL="971550" indent="-5143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smtClean="0"/>
              <a:t>Method spoofing for not HTML supported actions</a:t>
            </a:r>
            <a:endParaRPr sz="28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 smtClean="0">
                <a:solidFill>
                  <a:srgbClr val="FFFFFF"/>
                </a:solidFill>
              </a:rPr>
              <a:t>Checklist</a:t>
            </a:r>
            <a:endParaRPr sz="19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dirty="0" smtClean="0"/>
              <a:t>Make CRUD for the School`s halls.</a:t>
            </a:r>
            <a:endParaRPr sz="2400" dirty="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1890346"/>
            <a:ext cx="3586800" cy="92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 controllers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hlinkClick r:id="rId3"/>
              </a:rPr>
              <a:t>Start from here</a:t>
            </a:r>
            <a:endParaRPr sz="2600" dirty="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>
                <a:solidFill>
                  <a:srgbClr val="FFFFFF"/>
                </a:solidFill>
              </a:rPr>
              <a:t>	</a:t>
            </a:r>
            <a:r>
              <a:rPr lang="en-US" sz="4800" b="1" dirty="0" smtClean="0">
                <a:solidFill>
                  <a:srgbClr val="FFFFFF"/>
                </a:solidFill>
              </a:rPr>
              <a:t>Resource Controllers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2" y="2016536"/>
            <a:ext cx="9182229" cy="448734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347546"/>
            <a:ext cx="3586800" cy="101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2952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hlinkClick r:id="rId3"/>
              </a:rPr>
              <a:t>Start from here</a:t>
            </a:r>
            <a:endParaRPr lang="en-US" sz="2200" dirty="0" smtClean="0"/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 dirty="0">
                <a:solidFill>
                  <a:srgbClr val="FFFFFF"/>
                </a:solidFill>
              </a:rPr>
              <a:t>	</a:t>
            </a:r>
            <a:r>
              <a:rPr lang="en-US" sz="4800" b="1" dirty="0" smtClean="0">
                <a:solidFill>
                  <a:srgbClr val="FFFFFF"/>
                </a:solidFill>
              </a:rPr>
              <a:t>CRUD</a:t>
            </a:r>
            <a:endParaRPr sz="4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31" y="1271368"/>
            <a:ext cx="6959785" cy="5358793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150</Words>
  <Application>Microsoft Office PowerPoint</Application>
  <PresentationFormat>По избор</PresentationFormat>
  <Paragraphs>44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Arial</vt:lpstr>
      <vt:lpstr>Roboto</vt:lpstr>
      <vt:lpstr>Noto Sans Symbols</vt:lpstr>
      <vt:lpstr>Wingdings</vt:lpstr>
      <vt:lpstr>Calibri</vt:lpstr>
      <vt:lpstr>1_SoftUni3_1</vt:lpstr>
      <vt:lpstr>Laravel  Resource controllers </vt:lpstr>
      <vt:lpstr>Презентация на PowerPoint</vt:lpstr>
      <vt:lpstr>Презентация на PowerPoint</vt:lpstr>
      <vt:lpstr>Resource controllers</vt:lpstr>
      <vt:lpstr>Презентация на PowerPoint</vt:lpstr>
      <vt:lpstr>CRUD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</dc:title>
  <dc:creator>Milena</dc:creator>
  <cp:lastModifiedBy>Ariel</cp:lastModifiedBy>
  <cp:revision>6</cp:revision>
  <dcterms:modified xsi:type="dcterms:W3CDTF">2020-10-21T10:59:02Z</dcterms:modified>
</cp:coreProperties>
</file>